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78" r:id="rId4"/>
    <p:sldId id="279" r:id="rId5"/>
    <p:sldId id="280" r:id="rId6"/>
    <p:sldId id="281" r:id="rId7"/>
    <p:sldId id="282" r:id="rId8"/>
    <p:sldId id="264" r:id="rId9"/>
    <p:sldId id="265" r:id="rId10"/>
    <p:sldId id="266" r:id="rId11"/>
    <p:sldId id="267" r:id="rId12"/>
    <p:sldId id="268" r:id="rId13"/>
    <p:sldId id="271" r:id="rId14"/>
    <p:sldId id="272" r:id="rId15"/>
    <p:sldId id="257" r:id="rId16"/>
    <p:sldId id="283" r:id="rId17"/>
    <p:sldId id="259" r:id="rId18"/>
    <p:sldId id="260" r:id="rId19"/>
    <p:sldId id="258" r:id="rId20"/>
    <p:sldId id="262" r:id="rId21"/>
    <p:sldId id="261" r:id="rId22"/>
    <p:sldId id="263" r:id="rId23"/>
    <p:sldId id="270" r:id="rId24"/>
    <p:sldId id="269" r:id="rId25"/>
    <p:sldId id="275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66" autoAdjust="0"/>
  </p:normalViewPr>
  <p:slideViewPr>
    <p:cSldViewPr>
      <p:cViewPr varScale="1">
        <p:scale>
          <a:sx n="53" d="100"/>
          <a:sy n="53" d="100"/>
        </p:scale>
        <p:origin x="1171" y="1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7EAB3-7CC7-4F66-9B59-463FDBC268A4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051E8-8A51-4AF8-A142-F0B316A393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7EAB3-7CC7-4F66-9B59-463FDBC268A4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051E8-8A51-4AF8-A142-F0B316A393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7EAB3-7CC7-4F66-9B59-463FDBC268A4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051E8-8A51-4AF8-A142-F0B316A393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7EAB3-7CC7-4F66-9B59-463FDBC268A4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051E8-8A51-4AF8-A142-F0B316A393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7EAB3-7CC7-4F66-9B59-463FDBC268A4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051E8-8A51-4AF8-A142-F0B316A393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7EAB3-7CC7-4F66-9B59-463FDBC268A4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051E8-8A51-4AF8-A142-F0B316A393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7EAB3-7CC7-4F66-9B59-463FDBC268A4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051E8-8A51-4AF8-A142-F0B316A393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7EAB3-7CC7-4F66-9B59-463FDBC268A4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051E8-8A51-4AF8-A142-F0B316A393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7EAB3-7CC7-4F66-9B59-463FDBC268A4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051E8-8A51-4AF8-A142-F0B316A393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7EAB3-7CC7-4F66-9B59-463FDBC268A4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051E8-8A51-4AF8-A142-F0B316A393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7EAB3-7CC7-4F66-9B59-463FDBC268A4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051E8-8A51-4AF8-A142-F0B316A393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7EAB3-7CC7-4F66-9B59-463FDBC268A4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051E8-8A51-4AF8-A142-F0B316A393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Histology Review </a:t>
            </a:r>
            <a:r>
              <a:rPr lang="en-US" smtClean="0"/>
              <a:t>&amp; Visual Quiz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Anatomy and Physiology</a:t>
            </a:r>
          </a:p>
          <a:p>
            <a:r>
              <a:rPr lang="en-US" dirty="0" smtClean="0"/>
              <a:t>Ms. Stephens</a:t>
            </a:r>
          </a:p>
          <a:p>
            <a:r>
              <a:rPr lang="en-US" dirty="0" smtClean="0"/>
              <a:t>Fall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What type of tissue is this?</a:t>
            </a:r>
            <a:endParaRPr lang="en-US" dirty="0"/>
          </a:p>
        </p:txBody>
      </p:sp>
      <p:pic>
        <p:nvPicPr>
          <p:cNvPr id="3" name="Picture 4" descr="illu_epithelium"/>
          <p:cNvPicPr>
            <a:picLocks noChangeAspect="1" noChangeArrowheads="1"/>
          </p:cNvPicPr>
          <p:nvPr/>
        </p:nvPicPr>
        <p:blipFill>
          <a:blip r:embed="rId2"/>
          <a:srcRect l="24924" t="10385" r="48462"/>
          <a:stretch>
            <a:fillRect/>
          </a:stretch>
        </p:blipFill>
        <p:spPr bwMode="auto">
          <a:xfrm>
            <a:off x="2667000" y="1524000"/>
            <a:ext cx="3171825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2209800" y="2743200"/>
            <a:ext cx="4267200" cy="2895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752600" y="2895600"/>
            <a:ext cx="56388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What type of tissue is this?</a:t>
            </a:r>
            <a:endParaRPr lang="en-US" dirty="0"/>
          </a:p>
        </p:txBody>
      </p:sp>
      <p:pic>
        <p:nvPicPr>
          <p:cNvPr id="3" name="Picture 4" descr="illu_epithelium"/>
          <p:cNvPicPr>
            <a:picLocks noChangeAspect="1" noChangeArrowheads="1"/>
          </p:cNvPicPr>
          <p:nvPr/>
        </p:nvPicPr>
        <p:blipFill>
          <a:blip r:embed="rId2"/>
          <a:srcRect l="24924" t="10385" r="48462"/>
          <a:stretch>
            <a:fillRect/>
          </a:stretch>
        </p:blipFill>
        <p:spPr bwMode="auto">
          <a:xfrm>
            <a:off x="2971800" y="1447800"/>
            <a:ext cx="3171825" cy="426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2133600" y="1219200"/>
            <a:ext cx="4572000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133600" y="4953000"/>
            <a:ext cx="43434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981200" y="1447800"/>
            <a:ext cx="4648200" cy="2057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What type of tissue is this?</a:t>
            </a:r>
            <a:endParaRPr lang="en-US" dirty="0"/>
          </a:p>
        </p:txBody>
      </p:sp>
      <p:pic>
        <p:nvPicPr>
          <p:cNvPr id="4" name="Picture 5" descr="illu_epithelium"/>
          <p:cNvPicPr>
            <a:picLocks noChangeAspect="1" noChangeArrowheads="1"/>
          </p:cNvPicPr>
          <p:nvPr/>
        </p:nvPicPr>
        <p:blipFill>
          <a:blip r:embed="rId2"/>
          <a:srcRect l="52615" t="48462" r="27692"/>
          <a:stretch>
            <a:fillRect/>
          </a:stretch>
        </p:blipFill>
        <p:spPr bwMode="auto">
          <a:xfrm>
            <a:off x="3048000" y="1676400"/>
            <a:ext cx="3487738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590800" y="4343400"/>
            <a:ext cx="4648200" cy="990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What type of tissue is this?</a:t>
            </a:r>
            <a:endParaRPr lang="en-US" dirty="0"/>
          </a:p>
        </p:txBody>
      </p:sp>
      <p:pic>
        <p:nvPicPr>
          <p:cNvPr id="3" name="Picture 4" descr="illu_epithelium"/>
          <p:cNvPicPr>
            <a:picLocks noChangeAspect="1" noChangeArrowheads="1"/>
          </p:cNvPicPr>
          <p:nvPr/>
        </p:nvPicPr>
        <p:blipFill>
          <a:blip r:embed="rId2"/>
          <a:srcRect l="76154" t="27692" r="1384" b="27692"/>
          <a:stretch>
            <a:fillRect/>
          </a:stretch>
        </p:blipFill>
        <p:spPr bwMode="auto">
          <a:xfrm>
            <a:off x="2438400" y="1905000"/>
            <a:ext cx="4191000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1752600" y="1676400"/>
            <a:ext cx="5410200" cy="1219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 What type of tissue is this?</a:t>
            </a:r>
            <a:endParaRPr lang="en-US" dirty="0"/>
          </a:p>
        </p:txBody>
      </p:sp>
      <p:pic>
        <p:nvPicPr>
          <p:cNvPr id="3" name="Picture 37" descr="illu_epithelium"/>
          <p:cNvPicPr>
            <a:picLocks noChangeAspect="1" noChangeArrowheads="1"/>
          </p:cNvPicPr>
          <p:nvPr/>
        </p:nvPicPr>
        <p:blipFill>
          <a:blip r:embed="rId2"/>
          <a:srcRect l="53999" r="23538" b="51923"/>
          <a:stretch>
            <a:fillRect/>
          </a:stretch>
        </p:blipFill>
        <p:spPr bwMode="auto">
          <a:xfrm>
            <a:off x="2286000" y="1752600"/>
            <a:ext cx="3810000" cy="325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1219200" y="4419600"/>
            <a:ext cx="5334000" cy="838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8. What type of tissue is this?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4295" t="19460" r="64429" b="16216"/>
          <a:stretch>
            <a:fillRect/>
          </a:stretch>
        </p:blipFill>
        <p:spPr bwMode="auto">
          <a:xfrm>
            <a:off x="1676400" y="1647713"/>
            <a:ext cx="5334000" cy="401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447800" y="4978101"/>
            <a:ext cx="60198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 What are the cells called?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4295" t="19460" r="64429" b="16216"/>
          <a:stretch>
            <a:fillRect/>
          </a:stretch>
        </p:blipFill>
        <p:spPr bwMode="auto">
          <a:xfrm>
            <a:off x="1676400" y="1647713"/>
            <a:ext cx="5334000" cy="401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333500" y="5054301"/>
            <a:ext cx="60198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10. What type of tissue is this?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4295" t="7005" r="65503" b="17516"/>
          <a:stretch>
            <a:fillRect/>
          </a:stretch>
        </p:blipFill>
        <p:spPr bwMode="auto">
          <a:xfrm>
            <a:off x="2057400" y="1371600"/>
            <a:ext cx="5181600" cy="3974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ounded Rectangle 4"/>
          <p:cNvSpPr/>
          <p:nvPr/>
        </p:nvSpPr>
        <p:spPr>
          <a:xfrm>
            <a:off x="1790700" y="4698423"/>
            <a:ext cx="57150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11. What type of tissue is this?</a:t>
            </a:r>
            <a:endParaRPr lang="en-US" dirty="0"/>
          </a:p>
        </p:txBody>
      </p:sp>
      <p:pic>
        <p:nvPicPr>
          <p:cNvPr id="3074" name="Picture 2" descr="21773"/>
          <p:cNvPicPr>
            <a:picLocks noChangeAspect="1" noChangeArrowheads="1"/>
          </p:cNvPicPr>
          <p:nvPr/>
        </p:nvPicPr>
        <p:blipFill>
          <a:blip r:embed="rId2"/>
          <a:srcRect l="6711" t="9782" r="63087" b="77446"/>
          <a:stretch>
            <a:fillRect/>
          </a:stretch>
        </p:blipFill>
        <p:spPr bwMode="auto">
          <a:xfrm>
            <a:off x="1600200" y="1611424"/>
            <a:ext cx="5562600" cy="4428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990600" y="4724400"/>
            <a:ext cx="72390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12. What type of tissue is this?</a:t>
            </a:r>
            <a:endParaRPr lang="en-US" dirty="0"/>
          </a:p>
        </p:txBody>
      </p:sp>
      <p:pic>
        <p:nvPicPr>
          <p:cNvPr id="4098" name="Picture 2" descr="21773"/>
          <p:cNvPicPr>
            <a:picLocks noChangeAspect="1" noChangeArrowheads="1"/>
          </p:cNvPicPr>
          <p:nvPr/>
        </p:nvPicPr>
        <p:blipFill>
          <a:blip r:embed="rId2"/>
          <a:srcRect l="38927" t="8968" r="29530" b="77446"/>
          <a:stretch>
            <a:fillRect/>
          </a:stretch>
        </p:blipFill>
        <p:spPr bwMode="auto">
          <a:xfrm>
            <a:off x="2362200" y="1668236"/>
            <a:ext cx="4267200" cy="3722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ounded Rectangle 4"/>
          <p:cNvSpPr/>
          <p:nvPr/>
        </p:nvSpPr>
        <p:spPr>
          <a:xfrm>
            <a:off x="2057400" y="4857750"/>
            <a:ext cx="48768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 Types of Tissue: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1F497D"/>
                </a:solidFill>
              </a:rPr>
              <a:t>1. Epithelial  </a:t>
            </a:r>
          </a:p>
          <a:p>
            <a:pPr lvl="1"/>
            <a:r>
              <a:rPr lang="en-US" dirty="0" smtClean="0"/>
              <a:t>LOCATION: lines insides &amp; outside of body</a:t>
            </a:r>
          </a:p>
          <a:p>
            <a:pPr lvl="1"/>
            <a:r>
              <a:rPr lang="en-US" dirty="0" smtClean="0"/>
              <a:t>FUNCTION: protects, absorbs, secretes mucus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b="1" dirty="0" smtClean="0">
                <a:solidFill>
                  <a:schemeClr val="tx2"/>
                </a:solidFill>
              </a:rPr>
              <a:t>2.Connective</a:t>
            </a:r>
          </a:p>
          <a:p>
            <a:pPr lvl="1"/>
            <a:r>
              <a:rPr lang="en-US" dirty="0" smtClean="0"/>
              <a:t>LOCATION: all over body, especially bones, blood, joints</a:t>
            </a:r>
          </a:p>
          <a:p>
            <a:pPr lvl="1"/>
            <a:r>
              <a:rPr lang="en-US" dirty="0" smtClean="0"/>
              <a:t>FUNCTION: binds structures, supports, produce blood cells &amp; store fat 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13. What type of tissue is this?</a:t>
            </a:r>
            <a:endParaRPr lang="en-US" dirty="0"/>
          </a:p>
        </p:txBody>
      </p:sp>
      <p:pic>
        <p:nvPicPr>
          <p:cNvPr id="5122" name="Picture 2" descr="21773"/>
          <p:cNvPicPr>
            <a:picLocks noChangeAspect="1" noChangeArrowheads="1"/>
          </p:cNvPicPr>
          <p:nvPr/>
        </p:nvPicPr>
        <p:blipFill>
          <a:blip r:embed="rId2"/>
          <a:srcRect l="6711" t="26086" r="64430" b="59511"/>
          <a:stretch>
            <a:fillRect/>
          </a:stretch>
        </p:blipFill>
        <p:spPr bwMode="auto">
          <a:xfrm>
            <a:off x="2590800" y="3124200"/>
            <a:ext cx="2819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 descr="21773"/>
          <p:cNvPicPr>
            <a:picLocks noChangeAspect="1" noChangeArrowheads="1"/>
          </p:cNvPicPr>
          <p:nvPr/>
        </p:nvPicPr>
        <p:blipFill>
          <a:blip r:embed="rId2"/>
          <a:srcRect l="6711" t="26086" r="64430" b="59511"/>
          <a:stretch>
            <a:fillRect/>
          </a:stretch>
        </p:blipFill>
        <p:spPr bwMode="auto">
          <a:xfrm>
            <a:off x="6172200" y="213360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609600" y="1905000"/>
            <a:ext cx="54864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14. What type of tissue is this?</a:t>
            </a:r>
            <a:endParaRPr lang="en-US" dirty="0"/>
          </a:p>
        </p:txBody>
      </p:sp>
      <p:pic>
        <p:nvPicPr>
          <p:cNvPr id="6146" name="Picture 2" descr="21773"/>
          <p:cNvPicPr>
            <a:picLocks noChangeAspect="1" noChangeArrowheads="1"/>
          </p:cNvPicPr>
          <p:nvPr/>
        </p:nvPicPr>
        <p:blipFill>
          <a:blip r:embed="rId2"/>
          <a:srcRect l="4027" t="82336" r="65771" b="4076"/>
          <a:stretch>
            <a:fillRect/>
          </a:stretch>
        </p:blipFill>
        <p:spPr bwMode="auto">
          <a:xfrm>
            <a:off x="1752600" y="1524000"/>
            <a:ext cx="5257800" cy="4465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val 3"/>
          <p:cNvSpPr/>
          <p:nvPr/>
        </p:nvSpPr>
        <p:spPr>
          <a:xfrm>
            <a:off x="1943100" y="4800600"/>
            <a:ext cx="52578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15. What type of tissue is this?</a:t>
            </a:r>
            <a:endParaRPr lang="en-US" dirty="0"/>
          </a:p>
        </p:txBody>
      </p:sp>
      <p:pic>
        <p:nvPicPr>
          <p:cNvPr id="7170" name="Picture 2" descr="21773"/>
          <p:cNvPicPr>
            <a:picLocks noChangeAspect="1" noChangeArrowheads="1"/>
          </p:cNvPicPr>
          <p:nvPr/>
        </p:nvPicPr>
        <p:blipFill>
          <a:blip r:embed="rId2"/>
          <a:srcRect l="71141" t="26086" b="59511"/>
          <a:stretch>
            <a:fillRect/>
          </a:stretch>
        </p:blipFill>
        <p:spPr bwMode="auto">
          <a:xfrm>
            <a:off x="2057400" y="1905000"/>
            <a:ext cx="4343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1524000" y="5295900"/>
            <a:ext cx="57912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16. What type of tissue is this?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0" y="1676400"/>
            <a:ext cx="2057400" cy="381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338" name="Picture 2" descr="http://content.answcdn.com/main/content/img/oxford/Oxford_Body/019852403x.cardiac-muscle.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1752600"/>
            <a:ext cx="4267200" cy="4385735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095500" y="1417638"/>
            <a:ext cx="4800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17. What type of tissue are these?</a:t>
            </a:r>
            <a:endParaRPr lang="en-US" dirty="0"/>
          </a:p>
        </p:txBody>
      </p:sp>
      <p:pic>
        <p:nvPicPr>
          <p:cNvPr id="15362" name="Picture 2" descr="http://upload.wikimedia.org/wikibooks/en/b/bc/Anatomy_and_physiology_of_animals_smooth_muscle_fibr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75446" y="2227656"/>
            <a:ext cx="4982554" cy="3030144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1676400" y="4876800"/>
            <a:ext cx="57150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18. What type of tissue is this?</a:t>
            </a:r>
            <a:endParaRPr lang="en-US" dirty="0"/>
          </a:p>
        </p:txBody>
      </p:sp>
      <p:pic>
        <p:nvPicPr>
          <p:cNvPr id="9218" name="Picture 2" descr="http://clcpages.clcillinois.edu/home/bio567/pages/newtissues/Skeletal%20muscle%2003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295400"/>
            <a:ext cx="6096000" cy="45720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1143000" y="4953000"/>
            <a:ext cx="68580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/>
              <a:t>Check your answers!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1F497D"/>
                </a:solidFill>
              </a:rPr>
              <a:t>3. Muscle </a:t>
            </a:r>
          </a:p>
          <a:p>
            <a:pPr lvl="1"/>
            <a:r>
              <a:rPr lang="en-US" dirty="0" smtClean="0"/>
              <a:t>LOCATION:</a:t>
            </a:r>
          </a:p>
          <a:p>
            <a:pPr lvl="2"/>
            <a:r>
              <a:rPr lang="en-US" dirty="0" smtClean="0"/>
              <a:t>Skeletal – attached to bones</a:t>
            </a:r>
          </a:p>
          <a:p>
            <a:pPr lvl="2"/>
            <a:r>
              <a:rPr lang="en-US" dirty="0" smtClean="0"/>
              <a:t>Cardiac – in heart</a:t>
            </a:r>
          </a:p>
          <a:p>
            <a:pPr lvl="2"/>
            <a:r>
              <a:rPr lang="en-US" dirty="0" smtClean="0"/>
              <a:t>Smooth – intestines, bladder, blood vessels</a:t>
            </a:r>
          </a:p>
          <a:p>
            <a:pPr lvl="1"/>
            <a:r>
              <a:rPr lang="en-US" dirty="0" smtClean="0"/>
              <a:t>FUNCTION: contraction to produce movement</a:t>
            </a:r>
          </a:p>
          <a:p>
            <a:r>
              <a:rPr lang="en-US" b="1" dirty="0" smtClean="0">
                <a:solidFill>
                  <a:srgbClr val="1F497D"/>
                </a:solidFill>
              </a:rPr>
              <a:t>4. Nervous</a:t>
            </a:r>
          </a:p>
          <a:p>
            <a:pPr lvl="1"/>
            <a:r>
              <a:rPr lang="en-US" dirty="0" smtClean="0"/>
              <a:t>LOCATION: brain, spinal cord, peripheral nerves</a:t>
            </a:r>
          </a:p>
          <a:p>
            <a:pPr lvl="1"/>
            <a:r>
              <a:rPr lang="en-US" dirty="0" smtClean="0"/>
              <a:t>FUNCTION: coordination &amp; control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1F497D"/>
                </a:solidFill>
              </a:rPr>
              <a:t>Epithelial Tissues: Review</a:t>
            </a:r>
            <a:endParaRPr lang="en-US" b="1" dirty="0">
              <a:solidFill>
                <a:srgbClr val="1F497D"/>
              </a:solidFill>
            </a:endParaRPr>
          </a:p>
        </p:txBody>
      </p:sp>
      <p:pic>
        <p:nvPicPr>
          <p:cNvPr id="4" name="Content Placeholder 3" descr="epithelium_tissue.jpg"/>
          <p:cNvPicPr>
            <a:picLocks noGrp="1" noChangeAspect="1"/>
          </p:cNvPicPr>
          <p:nvPr>
            <p:ph idx="1"/>
          </p:nvPr>
        </p:nvPicPr>
        <p:blipFill>
          <a:blip r:embed="rId2"/>
          <a:srcRect t="-18745" b="-18745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429000" cy="19351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1F497D"/>
                </a:solidFill>
              </a:rPr>
              <a:t>Connective Tissue: Review</a:t>
            </a:r>
            <a:endParaRPr lang="en-US" b="1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3733800" cy="4419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1. Fibrous</a:t>
            </a:r>
          </a:p>
          <a:p>
            <a:pPr lvl="1"/>
            <a:r>
              <a:rPr lang="en-US" dirty="0" smtClean="0"/>
              <a:t>Loose, dense, reticular</a:t>
            </a:r>
          </a:p>
          <a:p>
            <a:r>
              <a:rPr lang="en-US" dirty="0" smtClean="0"/>
              <a:t>2. Cartilage</a:t>
            </a:r>
          </a:p>
          <a:p>
            <a:pPr lvl="1"/>
            <a:r>
              <a:rPr lang="en-US" dirty="0" smtClean="0"/>
              <a:t>Hyaline, elastic,  </a:t>
            </a:r>
            <a:r>
              <a:rPr lang="en-US" dirty="0" err="1" smtClean="0"/>
              <a:t>fibrocartilage</a:t>
            </a:r>
            <a:endParaRPr lang="en-US" dirty="0" smtClean="0"/>
          </a:p>
          <a:p>
            <a:r>
              <a:rPr lang="en-US" dirty="0" smtClean="0"/>
              <a:t>3. Bone</a:t>
            </a:r>
          </a:p>
          <a:p>
            <a:pPr lvl="1"/>
            <a:r>
              <a:rPr lang="en-US" dirty="0" smtClean="0"/>
              <a:t>Compact, spongy</a:t>
            </a:r>
          </a:p>
          <a:p>
            <a:r>
              <a:rPr lang="en-US" dirty="0" smtClean="0"/>
              <a:t>4. Blood</a:t>
            </a:r>
          </a:p>
        </p:txBody>
      </p:sp>
      <p:pic>
        <p:nvPicPr>
          <p:cNvPr id="10" name="Picture 9" descr="2177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6200" y="457200"/>
            <a:ext cx="48768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Muscular Tissue: Review</a:t>
            </a:r>
            <a:endParaRPr lang="en-US" dirty="0"/>
          </a:p>
        </p:txBody>
      </p:sp>
      <p:pic>
        <p:nvPicPr>
          <p:cNvPr id="4" name="Picture 6" descr="19917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-22732" r="-22732"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Nervous Tissue: Review</a:t>
            </a:r>
            <a:endParaRPr lang="en-US" dirty="0"/>
          </a:p>
        </p:txBody>
      </p:sp>
      <p:pic>
        <p:nvPicPr>
          <p:cNvPr id="7" name="Content Placeholder 6" descr="2.jpg"/>
          <p:cNvPicPr>
            <a:picLocks noGrp="1" noChangeAspect="1"/>
          </p:cNvPicPr>
          <p:nvPr>
            <p:ph idx="1"/>
          </p:nvPr>
        </p:nvPicPr>
        <p:blipFill>
          <a:blip r:embed="rId2"/>
          <a:srcRect l="-43066" r="-43066"/>
          <a:stretch>
            <a:fillRect/>
          </a:stretch>
        </p:blipFill>
        <p:spPr>
          <a:xfrm>
            <a:off x="-1066800" y="1371600"/>
            <a:ext cx="7620000" cy="4190706"/>
          </a:xfrm>
        </p:spPr>
      </p:pic>
      <p:pic>
        <p:nvPicPr>
          <p:cNvPr id="4" name="P 5" descr="35_5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4926330"/>
            <a:ext cx="4184968" cy="1931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48_07Astrocytes_L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05400" y="1600200"/>
            <a:ext cx="3886200" cy="485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What type of tissue is this?</a:t>
            </a:r>
            <a:endParaRPr lang="en-US" dirty="0"/>
          </a:p>
        </p:txBody>
      </p:sp>
      <p:pic>
        <p:nvPicPr>
          <p:cNvPr id="3" name="Picture 4" descr="illu_epithelium"/>
          <p:cNvPicPr>
            <a:picLocks noChangeAspect="1" noChangeArrowheads="1"/>
          </p:cNvPicPr>
          <p:nvPr/>
        </p:nvPicPr>
        <p:blipFill>
          <a:blip r:embed="rId2"/>
          <a:srcRect t="13846" r="73384" b="55385"/>
          <a:stretch>
            <a:fillRect/>
          </a:stretch>
        </p:blipFill>
        <p:spPr bwMode="auto">
          <a:xfrm>
            <a:off x="1524000" y="1676400"/>
            <a:ext cx="5867400" cy="271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1447800" y="3505200"/>
            <a:ext cx="6096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What type of tissue is this?</a:t>
            </a:r>
            <a:endParaRPr lang="en-US" dirty="0"/>
          </a:p>
        </p:txBody>
      </p:sp>
      <p:pic>
        <p:nvPicPr>
          <p:cNvPr id="3" name="Picture 4" descr="illu_epithelium"/>
          <p:cNvPicPr>
            <a:picLocks noChangeAspect="1" noChangeArrowheads="1"/>
          </p:cNvPicPr>
          <p:nvPr/>
        </p:nvPicPr>
        <p:blipFill>
          <a:blip r:embed="rId2"/>
          <a:srcRect t="41539" r="74770"/>
          <a:stretch>
            <a:fillRect/>
          </a:stretch>
        </p:blipFill>
        <p:spPr bwMode="auto">
          <a:xfrm>
            <a:off x="2743200" y="1905000"/>
            <a:ext cx="3657600" cy="338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2286000" y="4419600"/>
            <a:ext cx="4495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13792</TotalTime>
  <Words>315</Words>
  <Application>Microsoft Office PowerPoint</Application>
  <PresentationFormat>On-screen Show (4:3)</PresentationFormat>
  <Paragraphs>51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Arial</vt:lpstr>
      <vt:lpstr>Calibri</vt:lpstr>
      <vt:lpstr>Office Theme</vt:lpstr>
      <vt:lpstr>Histology Review &amp; Visual Quiz</vt:lpstr>
      <vt:lpstr>4 Types of Tissue: Review</vt:lpstr>
      <vt:lpstr>PowerPoint Presentation</vt:lpstr>
      <vt:lpstr>Epithelial Tissues: Review</vt:lpstr>
      <vt:lpstr>Connective Tissue: Review</vt:lpstr>
      <vt:lpstr>Muscular Tissue: Review</vt:lpstr>
      <vt:lpstr>Nervous Tissue: Review</vt:lpstr>
      <vt:lpstr>1. What type of tissue is this?</vt:lpstr>
      <vt:lpstr>2. What type of tissue is this?</vt:lpstr>
      <vt:lpstr>3. What type of tissue is this?</vt:lpstr>
      <vt:lpstr>4. What type of tissue is this?</vt:lpstr>
      <vt:lpstr>5. What type of tissue is this?</vt:lpstr>
      <vt:lpstr>6. What type of tissue is this?</vt:lpstr>
      <vt:lpstr>7. What type of tissue is this?</vt:lpstr>
      <vt:lpstr>8. What type of tissue is this?</vt:lpstr>
      <vt:lpstr>9. What are the cells called?</vt:lpstr>
      <vt:lpstr>10. What type of tissue is this?</vt:lpstr>
      <vt:lpstr>11. What type of tissue is this?</vt:lpstr>
      <vt:lpstr>12. What type of tissue is this?</vt:lpstr>
      <vt:lpstr>13. What type of tissue is this?</vt:lpstr>
      <vt:lpstr>14. What type of tissue is this?</vt:lpstr>
      <vt:lpstr>15. What type of tissue is this?</vt:lpstr>
      <vt:lpstr>16. What type of tissue is this?</vt:lpstr>
      <vt:lpstr>17. What type of tissue are these?</vt:lpstr>
      <vt:lpstr>18. What type of tissue is this?</vt:lpstr>
    </vt:vector>
  </TitlesOfParts>
  <Company>WUHSD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Histology Quiz</dc:title>
  <dc:creator>natalie.lopez</dc:creator>
  <cp:lastModifiedBy>Stephens, Andrea</cp:lastModifiedBy>
  <cp:revision>52</cp:revision>
  <dcterms:created xsi:type="dcterms:W3CDTF">2013-09-18T15:31:52Z</dcterms:created>
  <dcterms:modified xsi:type="dcterms:W3CDTF">2015-10-26T21:45:43Z</dcterms:modified>
</cp:coreProperties>
</file>